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62533-E0A4-4566-B223-37A8A9F5C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A27D2-FC3C-42D1-A505-23B9FC9BB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5F811-E2A2-44F0-83F3-6C6951DC6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7CF1-4C6A-42F3-AF52-E7CB3D121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1AABA-6319-459D-A0EA-623FF8FB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0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707AD-3BD6-4A65-B5D1-817387399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48A3A-DA4A-4AED-B9CD-4C61A623A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3EC23-4F6A-41A0-8FC3-FEBB5F4E4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6EFBC-B2CE-4D91-89FB-4D66064D8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A795A-AE43-4F3C-B9A0-872BFBD9E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53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E14EC-B64B-48EC-96EF-2405D7233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2B497-A787-44B9-BCF5-1A3F3884F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6A1FF-B2B1-4A3B-B1B9-765FEF2E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BCA144-9568-4D95-AE94-6564E7478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EA56B-91E0-4444-9D10-7A6124EA5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70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DB3E2-CC30-44D1-AB38-09067895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710D6-3997-44E2-9F66-E38768AEF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52CD3C-D7B2-4297-B1B1-BECA2C82B1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691A6-A822-49BC-9E9C-DA2CB78B6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906A0D-1B00-424B-B959-1E41EF1B5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6AA24-9070-4979-97EE-827B91704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3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B5768-66C5-409B-BF40-9F1BEC513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8283C-9D93-4AE2-8A08-B0C98FFC6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E64DF1-B76A-48A1-AB58-B50D4A19F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32769-3D48-417C-83AE-A4FF763A4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A098F-BA3F-42CF-AA81-130F322B1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C346C8-52C4-4517-80DE-DB06CACF4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A73FE9-6E31-461E-9FC5-D8D1EFF0C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20D1C6-B7BC-4C0D-ABEE-9FB8084F4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0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02654-2767-4EEF-9BB4-E4AD8779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D23756-B79B-4F9E-BD7B-DF782F6C6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B6520-B108-427D-B972-173BCBBE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D8C102-3920-40D0-B0E9-DEC34E36D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1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3532D-8CD7-4CB6-857F-22D6124A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362DED-296A-4C80-B2CD-F3C887A3D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6A689-9D1C-4D2E-8DD2-E744871B7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43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0A258-A87A-49FC-95D4-9201FF4E6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FFF62-B4D8-41FC-BF50-651872A7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08ECD9-700D-4D68-BA72-299EECD7C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BEF0CA-AB05-4F93-98E9-B671F5EAE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41057-AADD-442D-8104-8FA09AA5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7E5298-44CB-4BAD-8B34-77252A0D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58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C1D90-9822-4582-8EEE-736F776EB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B9E2E2-4C26-4BEB-A751-3F622C55E5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4F2D29-7537-4AF0-B060-998CBD26F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FF6FC-BAB2-4143-9907-36E7FAFA7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E9258A-DADC-4FEC-88C6-722CA4D8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675A4-5D70-4E83-BA60-DF2D44AE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5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CBCF6-A658-454C-831F-79090B6CC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7D2622-D65B-49FC-BAF9-CA464D3FC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853EB-B705-4C92-94EC-83915C279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94FA5-77FF-49AF-BD8D-9DF2E8D3E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F9A46-CB17-4418-AE80-070F413F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26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0C7AF1-B4E5-4613-B9A6-08B0009988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F83469-F269-46D4-AD15-D7D6F8900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7EAC1-7AF1-44CE-9FD7-3A6D55A3F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8B933-22D7-454D-981A-2AF38C9E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34CB9-B4B7-4D0C-8800-C445B470D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1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C41B0C-26FE-4DE7-A231-2DB499DC5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25072-A1D9-4BFB-A932-E4CD67EC1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153A1-1B1D-4258-9CFC-35253A26ED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808FF-FFFB-485D-BBE4-48A53930C9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26D64-B3E8-47D9-B009-4A610147F4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0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marys-byfleet.surrey.sch.uk/page/?title=Termly+Curriculum+Overviews&amp;pid=1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stmarys-byfleet.surrey.sch.uk/page/?title=End+of+Year+Expectations&amp;pid=51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numbots.com/#/intro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marys-byfleet.surrey.sch.uk/page/?title=SEND+Provision&amp;pid=47" TargetMode="External"/><Relationship Id="rId2" Type="http://schemas.openxmlformats.org/officeDocument/2006/relationships/hyperlink" Target="https://www.stmarys-byfleet.surrey.sch.uk/page/?title=Home+School+Link+Worker&amp;pid=1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tmarys-byfleet.surrey.sch.uk/page/?title=Online+Safety&amp;pid=242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EEBA1-D9AD-4454-9FC8-4EEA9DC5E1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379" y="419213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5300" b="1" dirty="0"/>
              <a:t>Meet our team: </a:t>
            </a:r>
            <a:br>
              <a:rPr lang="en-GB" sz="4400" dirty="0"/>
            </a:br>
            <a:r>
              <a:rPr lang="en-GB" sz="4400" dirty="0"/>
              <a:t>Polar Bears – Mrs O’Connor </a:t>
            </a:r>
            <a:br>
              <a:rPr lang="en-GB" sz="4400" dirty="0"/>
            </a:br>
            <a:r>
              <a:rPr lang="en-GB" sz="4400" dirty="0"/>
              <a:t>Pandas – Mr Evans</a:t>
            </a:r>
            <a:br>
              <a:rPr lang="en-GB" sz="4400" dirty="0"/>
            </a:br>
            <a:r>
              <a:rPr lang="en-GB" sz="4400" dirty="0"/>
              <a:t>Support Staff – Miss Barnes, Miss </a:t>
            </a:r>
            <a:r>
              <a:rPr lang="en-GB" sz="4400" dirty="0" err="1"/>
              <a:t>Boutell</a:t>
            </a:r>
            <a:r>
              <a:rPr lang="en-GB" sz="4400" dirty="0"/>
              <a:t> and Mrs Ratcliff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911576-C6CE-4D12-B702-4E13CD9C6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035" y="461674"/>
            <a:ext cx="2178632" cy="229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0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DED79-76D6-427C-A208-08BC47574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66F66-4620-4B49-BF7F-8BA3B7562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208B95-65EB-474B-8CCA-67597B84D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772" y="81839"/>
            <a:ext cx="7901669" cy="669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8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F6BDA-BE7A-4C59-B5D5-425A4681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Typical School Day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5735A6-459B-44D1-BD55-E11824918F95}"/>
              </a:ext>
            </a:extLst>
          </p:cNvPr>
          <p:cNvSpPr/>
          <p:nvPr/>
        </p:nvSpPr>
        <p:spPr>
          <a:xfrm>
            <a:off x="603379" y="2088226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08.35 - School gate opens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08.40 - Morning Task </a:t>
            </a:r>
            <a:r>
              <a:rPr lang="en-GB" sz="2000" dirty="0">
                <a:solidFill>
                  <a:srgbClr val="000000"/>
                </a:solidFill>
              </a:rPr>
              <a:t>(Handwriting/TTRS)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09.00 - Guided Reading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09.20 - Collective Worship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09.45 - Spelling and English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10.45 - Break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11.00 - Maths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12.00 - Lunch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75CE08-418C-47C8-A2B5-AE0511761BBD}"/>
              </a:ext>
            </a:extLst>
          </p:cNvPr>
          <p:cNvSpPr/>
          <p:nvPr/>
        </p:nvSpPr>
        <p:spPr>
          <a:xfrm>
            <a:off x="6096000" y="2088226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12.45 - Meditation &amp; Reading for Pleasure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13:00 - Daily PSHE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13.15 - Mastering Number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13:30 - Foundation lessons 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14:45 - Class story and reflection.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15.10 -  Home Time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46586D-7693-48A6-BE75-4F686F084746}"/>
              </a:ext>
            </a:extLst>
          </p:cNvPr>
          <p:cNvSpPr/>
          <p:nvPr/>
        </p:nvSpPr>
        <p:spPr>
          <a:xfrm>
            <a:off x="3651379" y="5304490"/>
            <a:ext cx="6640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Children will walk into class on their own by 8:40 and will be dismissed from the classroom at 3:10pm.</a:t>
            </a:r>
          </a:p>
        </p:txBody>
      </p:sp>
    </p:spTree>
    <p:extLst>
      <p:ext uri="{BB962C8B-B14F-4D97-AF65-F5344CB8AC3E}">
        <p14:creationId xmlns:p14="http://schemas.microsoft.com/office/powerpoint/2010/main" val="1873096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9912-79E7-4156-ABCA-0828DE7BA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Termly Curriculum Overviews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47F78-AD4B-478B-A651-58FDB2CB0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958" y="4217437"/>
            <a:ext cx="6641841" cy="19595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https://www.stmarys-byfleet.surrey.sch.uk/page/?title=Termly+Curriculum+Overviews&amp;pid=119</a:t>
            </a:r>
            <a:r>
              <a:rPr lang="en-GB" sz="16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4B3FE7-6164-49EC-ABA4-925B53E10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567317"/>
            <a:ext cx="2219635" cy="48679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D66212-58E8-454E-8B11-099563684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529" y="1672417"/>
            <a:ext cx="8198875" cy="162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49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748E1-747A-44FA-BD20-C52682EE5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7420B-D2E2-4BCC-A705-6D4A46170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https://www.stmarys-byfleet.surrey.sch.uk/page/?title=End+of+Year+Expectations&amp;pid=513</a:t>
            </a:r>
            <a:r>
              <a:rPr lang="en-GB" sz="1600" dirty="0"/>
              <a:t> 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National Curriculum.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1EC0A9-E8C8-427A-A48D-DC44A80CA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974" y="2991700"/>
            <a:ext cx="9269119" cy="299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866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0AC3C-13AF-4D77-841A-99D81B172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AD6C9-4F07-4DEB-B8A2-CE3D8932C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31036A-B9F1-4531-AB2B-AA79EE011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11" y="0"/>
            <a:ext cx="768794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90EB63-ABBB-4337-B334-A786AA769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860" y="277870"/>
            <a:ext cx="3836979" cy="282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7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EAC46-8C17-421D-8447-82273AB19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7629E-1D93-4985-BDAE-CB26A89B2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13379"/>
            <a:ext cx="10515600" cy="176358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Support meetings will be put in place for families that are finding it challenging to consistently adhere to the home school agreement.  </a:t>
            </a:r>
          </a:p>
          <a:p>
            <a:pPr marL="0" indent="0" algn="ctr">
              <a:buNone/>
            </a:pPr>
            <a:r>
              <a:rPr lang="en-GB" dirty="0"/>
              <a:t>Your home/school agreement will be sent out via email shortly.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90C4DD-72C4-4CC4-B188-D79DFA97E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551" y="129034"/>
            <a:ext cx="8630816" cy="417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5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576A-0ADD-415F-AB60-D9F583607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Homework 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56837-10D9-4C7D-BB13-4859AF9BD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- Reading x 5 weekly</a:t>
            </a:r>
          </a:p>
          <a:p>
            <a:r>
              <a:rPr lang="en-GB" dirty="0"/>
              <a:t>- Weekly spelling list in reading record </a:t>
            </a:r>
          </a:p>
          <a:p>
            <a:r>
              <a:rPr lang="en-GB" dirty="0"/>
              <a:t>- Weekly spelling handwriting </a:t>
            </a:r>
          </a:p>
          <a:p>
            <a:r>
              <a:rPr lang="en-GB" dirty="0"/>
              <a:t>- Comprehension booklet</a:t>
            </a:r>
          </a:p>
          <a:p>
            <a:r>
              <a:rPr lang="en-GB" dirty="0"/>
              <a:t>- </a:t>
            </a:r>
            <a:r>
              <a:rPr lang="en-GB" dirty="0" err="1"/>
              <a:t>Numbots</a:t>
            </a:r>
            <a:r>
              <a:rPr lang="en-GB" dirty="0"/>
              <a:t>/ TTRS</a:t>
            </a:r>
          </a:p>
          <a:p>
            <a:r>
              <a:rPr lang="en-GB" dirty="0"/>
              <a:t>Homework and reading records to be handed in on a </a:t>
            </a:r>
            <a:r>
              <a:rPr lang="en-GB" b="1" dirty="0"/>
              <a:t>Thursday.</a:t>
            </a:r>
          </a:p>
          <a:p>
            <a:r>
              <a:rPr lang="en-GB" dirty="0"/>
              <a:t>If homework is not completed, children will be expected to do this during their own time at school.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FD2C84-20C9-4B72-8945-4239A016D005}"/>
              </a:ext>
            </a:extLst>
          </p:cNvPr>
          <p:cNvSpPr txBox="1"/>
          <p:nvPr/>
        </p:nvSpPr>
        <p:spPr>
          <a:xfrm>
            <a:off x="7343192" y="2006082"/>
            <a:ext cx="40759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https://ttrockstars.com/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https://play.numbots.com/#/intro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93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7F8E9-1F2E-4925-A242-6F9E89D76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Policy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99AE-CA5A-4537-B362-8F3852F81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Green time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6A3DD7-395F-4457-9FCC-A08729F5B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901" y="74644"/>
            <a:ext cx="6323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437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7D876-9A77-4560-8C3C-D67FA75E2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41602E-AD1B-4D9F-85FB-9D8D6D770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507" y="1253331"/>
            <a:ext cx="4245851" cy="4351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C7EBD7-02E9-4838-8156-7D2E132EB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875" y="188067"/>
            <a:ext cx="8293409" cy="2130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EC76F2-3D97-477C-A886-1FD758933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747" y="2377267"/>
            <a:ext cx="8005665" cy="429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37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42AD0-2AD0-4AD7-801A-E1D8DD755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E5926-AC61-400D-87A6-6955272F8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AB96C4-0189-4D16-8F06-2B1AEEC96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290" y="0"/>
            <a:ext cx="5466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48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42AD0-2AD0-4AD7-801A-E1D8DD755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E5926-AC61-400D-87A6-6955272F8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509FD5-46C2-403A-AF41-1805C95B0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3468" y="0"/>
            <a:ext cx="5326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00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3AE2A-CC97-4772-A7F2-1766AC87C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1615"/>
            <a:ext cx="10515600" cy="969153"/>
          </a:xfrm>
        </p:spPr>
        <p:txBody>
          <a:bodyPr>
            <a:normAutofit fontScale="90000"/>
          </a:bodyPr>
          <a:lstStyle/>
          <a:p>
            <a:r>
              <a:rPr lang="en-GB" dirty="0"/>
              <a:t>Rewards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28858-E50A-4612-A0C0-3FEB4E436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6191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House points </a:t>
            </a:r>
          </a:p>
          <a:p>
            <a:r>
              <a:rPr lang="en-GB" dirty="0"/>
              <a:t>Silver/gold certificates</a:t>
            </a:r>
          </a:p>
          <a:p>
            <a:r>
              <a:rPr lang="en-GB" dirty="0"/>
              <a:t>Whole-school reward stars for values </a:t>
            </a:r>
          </a:p>
          <a:p>
            <a:r>
              <a:rPr lang="en-GB" dirty="0"/>
              <a:t>Star of the Week</a:t>
            </a:r>
          </a:p>
          <a:p>
            <a:pPr marL="0" indent="0">
              <a:buNone/>
            </a:pPr>
            <a:endParaRPr lang="en-GB" sz="4300" dirty="0"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r>
              <a:rPr lang="en-GB" sz="4300" dirty="0">
                <a:latin typeface="+mj-lt"/>
                <a:ea typeface="+mj-ea"/>
                <a:cs typeface="+mj-cs"/>
              </a:rPr>
              <a:t>Consequences</a:t>
            </a:r>
          </a:p>
          <a:p>
            <a:r>
              <a:rPr lang="en-GB" dirty="0"/>
              <a:t>If the presentation policy is not followed, children will be </a:t>
            </a:r>
            <a:br>
              <a:rPr lang="en-GB" dirty="0"/>
            </a:br>
            <a:r>
              <a:rPr lang="en-GB" dirty="0"/>
              <a:t>expected to rewrite their work</a:t>
            </a:r>
          </a:p>
          <a:p>
            <a:r>
              <a:rPr lang="en-GB" dirty="0"/>
              <a:t>If doodles/drawings/graffiti are found, children will be </a:t>
            </a:r>
            <a:br>
              <a:rPr lang="en-GB" dirty="0"/>
            </a:br>
            <a:r>
              <a:rPr lang="en-GB" dirty="0"/>
              <a:t>sent to a senior leader  </a:t>
            </a:r>
          </a:p>
          <a:p>
            <a:r>
              <a:rPr lang="en-GB" dirty="0"/>
              <a:t>Not following behaviour policy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1623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0428-71F8-4F28-89D9-2F80C18E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afternoons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9FFEB-48A3-4DB1-9973-BE1F2DA0E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Indoor PE - Tuesday </a:t>
            </a:r>
          </a:p>
          <a:p>
            <a:r>
              <a:rPr lang="en-GB" sz="4000" dirty="0"/>
              <a:t>Outdoor PE -   Thursday (coaches)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119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A2FA3-8593-4335-9AD1-AD8FAC6D5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0AA10-FCB2-4D62-9F01-6FDE56B9A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369906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Communication will be sent out via the office by email.</a:t>
            </a:r>
          </a:p>
          <a:p>
            <a:r>
              <a:rPr lang="en-GB" dirty="0"/>
              <a:t>If you need to contact your child's class teacher, please email </a:t>
            </a:r>
            <a:br>
              <a:rPr lang="en-GB" dirty="0"/>
            </a:br>
            <a:r>
              <a:rPr lang="en-GB" dirty="0"/>
              <a:t>info@stmarys-byfleet.surrey.sch.uk and the message will be passed </a:t>
            </a:r>
            <a:br>
              <a:rPr lang="en-GB" dirty="0"/>
            </a:br>
            <a:r>
              <a:rPr lang="en-GB" dirty="0"/>
              <a:t>on. </a:t>
            </a:r>
          </a:p>
          <a:p>
            <a:r>
              <a:rPr lang="en-GB" dirty="0" err="1"/>
              <a:t>Scopay</a:t>
            </a:r>
            <a:r>
              <a:rPr lang="en-GB" dirty="0"/>
              <a:t> - Deadline reminders for contributions will be sent out 6 </a:t>
            </a:r>
            <a:br>
              <a:rPr lang="en-GB" dirty="0"/>
            </a:br>
            <a:r>
              <a:rPr lang="en-GB" dirty="0"/>
              <a:t>weeks before event. As always, if not enough contributions then the </a:t>
            </a:r>
            <a:br>
              <a:rPr lang="en-GB" dirty="0"/>
            </a:br>
            <a:r>
              <a:rPr lang="en-GB" dirty="0"/>
              <a:t>trip is not financially possible. 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7727A5-1CAA-4777-A4D8-0731C5D7B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463" y="0"/>
            <a:ext cx="460974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54955A-B71D-45F0-8195-0369B38A6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540" y="1542987"/>
            <a:ext cx="2914638" cy="285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59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A79C-3A8C-4116-B472-AB7135C7E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 Reports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75FB7-67BE-4513-B6FC-3A01A8776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 of term progress reports will be sent </a:t>
            </a:r>
            <a:br>
              <a:rPr lang="en-GB" dirty="0"/>
            </a:br>
            <a:r>
              <a:rPr lang="en-GB" dirty="0"/>
              <a:t>out termly.</a:t>
            </a:r>
          </a:p>
          <a:p>
            <a:r>
              <a:rPr lang="en-GB" dirty="0"/>
              <a:t>If you have a child in a year group where  </a:t>
            </a:r>
            <a:br>
              <a:rPr lang="en-GB" dirty="0"/>
            </a:br>
            <a:r>
              <a:rPr lang="en-GB" dirty="0"/>
              <a:t>statutory assessments take place (Year </a:t>
            </a:r>
            <a:br>
              <a:rPr lang="en-GB" dirty="0"/>
            </a:br>
            <a:r>
              <a:rPr lang="en-GB" dirty="0"/>
              <a:t>1, Year 4 and Year 6), you will be kept up </a:t>
            </a:r>
            <a:br>
              <a:rPr lang="en-GB" dirty="0"/>
            </a:br>
            <a:r>
              <a:rPr lang="en-GB" dirty="0"/>
              <a:t>to date with their progress towards these.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009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B961B-F63E-4EA1-9282-71040BF5F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and workshops this year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E904E-2661-4ED7-B71F-4858BF148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Butser</a:t>
            </a:r>
            <a:r>
              <a:rPr lang="en-GB" dirty="0"/>
              <a:t> Ancient Farm (History) Thursday 9</a:t>
            </a:r>
            <a:r>
              <a:rPr lang="en-GB" baseline="30000" dirty="0"/>
              <a:t>th</a:t>
            </a:r>
            <a:r>
              <a:rPr lang="en-GB" dirty="0"/>
              <a:t> October 2025</a:t>
            </a:r>
          </a:p>
          <a:p>
            <a:r>
              <a:rPr lang="en-GB" dirty="0"/>
              <a:t> Romans Workshop (History) Located at school Friday 30</a:t>
            </a:r>
            <a:r>
              <a:rPr lang="en-GB" baseline="30000" dirty="0"/>
              <a:t>th</a:t>
            </a:r>
            <a:r>
              <a:rPr lang="en-GB" dirty="0"/>
              <a:t> January 2026 </a:t>
            </a:r>
          </a:p>
          <a:p>
            <a:r>
              <a:rPr lang="en-GB" dirty="0"/>
              <a:t> Brooklands Museum (History) Friday 24</a:t>
            </a:r>
            <a:r>
              <a:rPr lang="en-GB" baseline="30000" dirty="0"/>
              <a:t>th</a:t>
            </a:r>
            <a:r>
              <a:rPr lang="en-GB" dirty="0"/>
              <a:t> April 2026</a:t>
            </a:r>
          </a:p>
          <a:p>
            <a:endParaRPr lang="en-GB" dirty="0"/>
          </a:p>
          <a:p>
            <a:r>
              <a:rPr lang="en-GB" dirty="0"/>
              <a:t>Harvest singing at Barnes Wallis TBC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Byfleet Library Visit and Litter Picking TBC. </a:t>
            </a:r>
          </a:p>
        </p:txBody>
      </p:sp>
    </p:spTree>
    <p:extLst>
      <p:ext uri="{BB962C8B-B14F-4D97-AF65-F5344CB8AC3E}">
        <p14:creationId xmlns:p14="http://schemas.microsoft.com/office/powerpoint/2010/main" val="1920225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79091-6E47-42AF-BD60-697C9F2F1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4E210-4817-411A-BFDB-D3AFA2664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7715"/>
            <a:ext cx="10515600" cy="4351338"/>
          </a:xfrm>
        </p:spPr>
        <p:txBody>
          <a:bodyPr/>
          <a:lstStyle/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If you haven't already, please make sure all </a:t>
            </a:r>
            <a:br>
              <a:rPr lang="en-GB" sz="3600" dirty="0"/>
            </a:br>
            <a:r>
              <a:rPr lang="en-GB" sz="3600" dirty="0"/>
              <a:t>medication is labelled and handed in to the </a:t>
            </a:r>
            <a:br>
              <a:rPr lang="en-GB" sz="3600" dirty="0"/>
            </a:br>
            <a:r>
              <a:rPr lang="en-GB" sz="3600" dirty="0"/>
              <a:t>office - </a:t>
            </a:r>
            <a:r>
              <a:rPr lang="en-GB" sz="3600" dirty="0" err="1"/>
              <a:t>epipens</a:t>
            </a:r>
            <a:r>
              <a:rPr lang="en-GB" sz="3600" dirty="0"/>
              <a:t>/</a:t>
            </a:r>
            <a:r>
              <a:rPr lang="en-GB" sz="3600" dirty="0" err="1"/>
              <a:t>jext</a:t>
            </a:r>
            <a:r>
              <a:rPr lang="en-GB" sz="3600" dirty="0"/>
              <a:t> pens (2 x pens). This </a:t>
            </a:r>
            <a:br>
              <a:rPr lang="en-GB" sz="3600" dirty="0"/>
            </a:br>
            <a:r>
              <a:rPr lang="en-GB" sz="3600" dirty="0"/>
              <a:t>includes all medication (including over the </a:t>
            </a:r>
            <a:br>
              <a:rPr lang="en-GB" sz="3600" dirty="0"/>
            </a:br>
            <a:r>
              <a:rPr lang="en-GB" sz="3600" dirty="0"/>
              <a:t>counter). The medication form can be found in </a:t>
            </a:r>
            <a:br>
              <a:rPr lang="en-GB" sz="3600" dirty="0"/>
            </a:br>
            <a:r>
              <a:rPr lang="en-GB" sz="3600" dirty="0"/>
              <a:t>the office or on our school website.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1847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CDEAF-8D43-425B-B008-5141AEB0C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Support and information on the website 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0FBE0-4880-4ECB-AB43-7779DE71D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625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HSLW - </a:t>
            </a:r>
            <a:r>
              <a:rPr lang="en-GB" dirty="0">
                <a:hlinkClick r:id="rId2"/>
              </a:rPr>
              <a:t>https://www.stmarys-byfleet.surrey.sch.uk/page/?title=Home+School+Link+Worker&amp;pid=104</a:t>
            </a:r>
            <a:r>
              <a:rPr lang="en-GB" dirty="0"/>
              <a:t> </a:t>
            </a:r>
          </a:p>
          <a:p>
            <a:r>
              <a:rPr lang="en-GB" dirty="0"/>
              <a:t>SEND - </a:t>
            </a:r>
            <a:r>
              <a:rPr lang="en-GB" dirty="0">
                <a:hlinkClick r:id="rId3"/>
              </a:rPr>
              <a:t>https://www.stmarys-byfleet.surrey.sch.uk/page/?title=SEND+Provision&amp;pid=47</a:t>
            </a:r>
            <a:r>
              <a:rPr lang="en-GB" dirty="0"/>
              <a:t> </a:t>
            </a:r>
          </a:p>
          <a:p>
            <a:r>
              <a:rPr lang="en-GB" dirty="0"/>
              <a:t>E-Safety - </a:t>
            </a:r>
            <a:r>
              <a:rPr lang="en-GB" dirty="0">
                <a:hlinkClick r:id="rId4"/>
              </a:rPr>
              <a:t>https://www.stmarys-byfleet.surrey.sch.uk/page/?title=Online+Safety&amp;pid=242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b="1" dirty="0"/>
              <a:t>The school website is your first port of call before contacting the school.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9279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4E20F-82E1-4725-97CE-25C9D82F0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53055-D7CA-4845-8A58-DF393B1F1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44490"/>
            <a:ext cx="10515600" cy="4351338"/>
          </a:xfrm>
        </p:spPr>
        <p:txBody>
          <a:bodyPr/>
          <a:lstStyle/>
          <a:p>
            <a:r>
              <a:rPr lang="en-GB" dirty="0"/>
              <a:t>If you would like to be a class rep, please let your class teacher know.</a:t>
            </a:r>
          </a:p>
          <a:p>
            <a:r>
              <a:rPr lang="en-GB" dirty="0"/>
              <a:t>Please sign up to any days you may be likely to be able to support </a:t>
            </a:r>
            <a:br>
              <a:rPr lang="en-GB" dirty="0"/>
            </a:br>
            <a:r>
              <a:rPr lang="en-GB" dirty="0"/>
              <a:t>children in school on the registers at the back of the classroom before </a:t>
            </a:r>
            <a:br>
              <a:rPr lang="en-GB" dirty="0"/>
            </a:br>
            <a:r>
              <a:rPr lang="en-GB" dirty="0"/>
              <a:t>you leave. </a:t>
            </a:r>
          </a:p>
          <a:p>
            <a:r>
              <a:rPr lang="en-GB" dirty="0"/>
              <a:t>Facebook groups have already been set up ready for this year. </a:t>
            </a:r>
          </a:p>
          <a:p>
            <a:r>
              <a:rPr lang="en-GB" dirty="0"/>
              <a:t>The PTA need you! Sign up with them if you are able to help (see </a:t>
            </a:r>
            <a:br>
              <a:rPr lang="en-GB" dirty="0"/>
            </a:br>
            <a:r>
              <a:rPr lang="en-GB" dirty="0"/>
              <a:t>website).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0ADB2D-3C28-4A0A-8530-B48D6228E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851" y="4641979"/>
            <a:ext cx="5082297" cy="19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01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789</Words>
  <Application>Microsoft Office PowerPoint</Application>
  <PresentationFormat>Widescreen</PresentationFormat>
  <Paragraphs>81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Meet our team:  Polar Bears – Mrs O’Connor  Pandas – Mr Evans Support Staff – Miss Barnes, Miss Boutell and Mrs Ratcliff </vt:lpstr>
      <vt:lpstr>PowerPoint Presentation</vt:lpstr>
      <vt:lpstr>Typical School Day </vt:lpstr>
      <vt:lpstr>Termly Curriculum Overviews </vt:lpstr>
      <vt:lpstr>End of Year Expectations </vt:lpstr>
      <vt:lpstr>PowerPoint Presentation</vt:lpstr>
      <vt:lpstr>PowerPoint Presentation</vt:lpstr>
      <vt:lpstr>Homework expectations</vt:lpstr>
      <vt:lpstr>Behaviour Policy </vt:lpstr>
      <vt:lpstr>Uniform </vt:lpstr>
      <vt:lpstr>Presentation policy</vt:lpstr>
      <vt:lpstr>Presentation policy</vt:lpstr>
      <vt:lpstr>Rewards  </vt:lpstr>
      <vt:lpstr>PE afternoons </vt:lpstr>
      <vt:lpstr>Communications </vt:lpstr>
      <vt:lpstr>Progress Reports </vt:lpstr>
      <vt:lpstr>Trips and workshops this year </vt:lpstr>
      <vt:lpstr>Medication </vt:lpstr>
      <vt:lpstr>Support and information on the website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our team:  Elephants - Miss Simmons, Mrs Robinson,  Hippos - Support Staff -</dc:title>
  <dc:creator>Helen Simmons</dc:creator>
  <cp:lastModifiedBy>Suzanne O'Connor</cp:lastModifiedBy>
  <cp:revision>4</cp:revision>
  <dcterms:created xsi:type="dcterms:W3CDTF">2025-06-24T13:05:30Z</dcterms:created>
  <dcterms:modified xsi:type="dcterms:W3CDTF">2025-09-08T15:48:56Z</dcterms:modified>
</cp:coreProperties>
</file>